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6"/>
  </p:notesMasterIdLst>
  <p:sldIdLst>
    <p:sldId id="279" r:id="rId2"/>
    <p:sldId id="280" r:id="rId3"/>
    <p:sldId id="281" r:id="rId4"/>
    <p:sldId id="257" r:id="rId5"/>
    <p:sldId id="282" r:id="rId6"/>
    <p:sldId id="283" r:id="rId7"/>
    <p:sldId id="284" r:id="rId8"/>
    <p:sldId id="287" r:id="rId9"/>
    <p:sldId id="286" r:id="rId10"/>
    <p:sldId id="265" r:id="rId11"/>
    <p:sldId id="263" r:id="rId12"/>
    <p:sldId id="267" r:id="rId13"/>
    <p:sldId id="269" r:id="rId14"/>
    <p:sldId id="259" r:id="rId15"/>
    <p:sldId id="270" r:id="rId16"/>
    <p:sldId id="260" r:id="rId17"/>
    <p:sldId id="272" r:id="rId18"/>
    <p:sldId id="273" r:id="rId19"/>
    <p:sldId id="277" r:id="rId20"/>
    <p:sldId id="275" r:id="rId21"/>
    <p:sldId id="264" r:id="rId22"/>
    <p:sldId id="261" r:id="rId23"/>
    <p:sldId id="274" r:id="rId24"/>
    <p:sldId id="28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94671" autoAdjust="0"/>
  </p:normalViewPr>
  <p:slideViewPr>
    <p:cSldViewPr>
      <p:cViewPr varScale="1">
        <p:scale>
          <a:sx n="57" d="100"/>
          <a:sy n="57" d="100"/>
        </p:scale>
        <p:origin x="68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2D4DD-56C9-4D17-AAC4-120969589B56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08DBB-DBF4-4FD6-A7CF-DB69ECE388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88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08DBB-DBF4-4FD6-A7CF-DB69ECE3889E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601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3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30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3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95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21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814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892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089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32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3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5062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373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3856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386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40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72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65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32656"/>
            <a:ext cx="5256584" cy="1080120"/>
          </a:xfrm>
        </p:spPr>
        <p:txBody>
          <a:bodyPr/>
          <a:lstStyle/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Муниципальное  бюджетное дошкольное образовательное учреждение «Детский сад №4» </a:t>
            </a:r>
            <a:r>
              <a:rPr lang="ru-RU" sz="1400" dirty="0" err="1" smtClean="0"/>
              <a:t>пгт</a:t>
            </a:r>
            <a:r>
              <a:rPr lang="ru-RU" sz="1400" dirty="0" smtClean="0"/>
              <a:t> Кавалерово</a:t>
            </a:r>
            <a:br>
              <a:rPr lang="ru-RU" sz="1400" dirty="0" smtClean="0"/>
            </a:br>
            <a:r>
              <a:rPr lang="ru-RU" sz="1400" dirty="0" smtClean="0"/>
              <a:t>Кавалеровского муниципального округа Приморского края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600" b="1" dirty="0" smtClean="0"/>
              <a:t>Подготовила </a:t>
            </a:r>
            <a:r>
              <a:rPr lang="ru-RU" sz="1600" b="1" dirty="0" err="1" smtClean="0"/>
              <a:t>Пелешок</a:t>
            </a:r>
            <a:r>
              <a:rPr lang="ru-RU" sz="1600" b="1" dirty="0" smtClean="0"/>
              <a:t> Н.М.</a:t>
            </a:r>
            <a:endParaRPr lang="ru-RU" sz="1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772816"/>
            <a:ext cx="5400600" cy="1152128"/>
          </a:xfrm>
        </p:spPr>
        <p:txBody>
          <a:bodyPr>
            <a:noAutofit/>
          </a:bodyPr>
          <a:lstStyle/>
          <a:p>
            <a:r>
              <a:rPr lang="ru-RU" sz="4800" dirty="0" smtClean="0"/>
              <a:t>Что  такое- семья</a:t>
            </a:r>
            <a:endParaRPr lang="ru-RU" sz="4800" dirty="0"/>
          </a:p>
        </p:txBody>
      </p:sp>
      <p:pic>
        <p:nvPicPr>
          <p:cNvPr id="1026" name="Picture 2" descr="https://cdn.culture.ru/images/470b42b6-c77d-515f-86fa-ce351a2a37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924944"/>
            <a:ext cx="3219668" cy="291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638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cf3.ppt-online.org/files3/slide/i/iJ0BEpn3VyKY2DlLQGsRTcA5qWk4eawF6fZrht/slide-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488832" cy="5184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0470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polinka.top/uploads/posts/2023-05/1685445499_polinka-top-p-kartinki-poslovitsi-o-seme-krasivo-3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272808" cy="52565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93952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as-kvas.com/grafic/uploads/posts/2023-10/1696488948_gas-kvas-com-p-kartinki-mama-papa-ya-druzhnaya-semya-3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552840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2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psiola-center.ru/wp-content/uploads/8/8/7/88746358e11b8a7ddbcf51d8fc2a913f.jpe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696744" cy="48245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5822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fb.ru/misc/i/gallery/41272/2607699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056784" cy="52565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63864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fsd.multiurok.ru/html/2022/01/29/s_61f5a28348fd0/img1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6984776" cy="5184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1647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cdn.culture.ru/images/34b10408-f86e-5a80-9d49-b8319decbdc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64704"/>
            <a:ext cx="6624736" cy="48245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22014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kartinkof.club/uploads/posts/2022-06/1655939303_13-kartinkof-club-p-kartinki-s-nadpisyu-ya-i-moya-semya-13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4" t="5881" r="12019"/>
          <a:stretch/>
        </p:blipFill>
        <p:spPr bwMode="auto">
          <a:xfrm>
            <a:off x="1259632" y="764704"/>
            <a:ext cx="6768752" cy="496855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510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Это наш дом,</a:t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Мы вместе в нем живем!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574" y="2160588"/>
            <a:ext cx="4440465" cy="3881437"/>
          </a:xfrm>
        </p:spPr>
      </p:pic>
    </p:spTree>
    <p:extLst>
      <p:ext uri="{BB962C8B-B14F-4D97-AF65-F5344CB8AC3E}">
        <p14:creationId xmlns:p14="http://schemas.microsoft.com/office/powerpoint/2010/main" val="191419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Назови ласково: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мама </a:t>
            </a:r>
            <a:r>
              <a:rPr lang="ru-RU" sz="5400" dirty="0"/>
              <a:t>-</a:t>
            </a:r>
          </a:p>
          <a:p>
            <a:r>
              <a:rPr lang="ru-RU" sz="5400" dirty="0" smtClean="0"/>
              <a:t>папа -</a:t>
            </a:r>
            <a:endParaRPr lang="ru-RU" sz="5400" dirty="0"/>
          </a:p>
          <a:p>
            <a:r>
              <a:rPr lang="ru-RU" sz="5400" dirty="0" smtClean="0"/>
              <a:t>дочка -</a:t>
            </a:r>
            <a:endParaRPr lang="ru-RU" sz="5400" dirty="0"/>
          </a:p>
          <a:p>
            <a:r>
              <a:rPr lang="ru-RU" sz="5400" dirty="0" smtClean="0"/>
              <a:t>сын </a:t>
            </a:r>
            <a:r>
              <a:rPr lang="ru-RU" sz="5400" dirty="0"/>
              <a:t>- </a:t>
            </a:r>
          </a:p>
          <a:p>
            <a:endParaRPr lang="ru-RU" sz="5400" dirty="0"/>
          </a:p>
          <a:p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932040" y="1412776"/>
            <a:ext cx="4038600" cy="4309939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мамочка</a:t>
            </a:r>
          </a:p>
          <a:p>
            <a:r>
              <a:rPr lang="ru-RU" sz="5400" dirty="0"/>
              <a:t>п</a:t>
            </a:r>
            <a:r>
              <a:rPr lang="ru-RU" sz="5400" dirty="0" smtClean="0"/>
              <a:t>апочка</a:t>
            </a:r>
          </a:p>
          <a:p>
            <a:r>
              <a:rPr lang="ru-RU" sz="5400" dirty="0" smtClean="0"/>
              <a:t>доченька</a:t>
            </a:r>
          </a:p>
          <a:p>
            <a:r>
              <a:rPr lang="ru-RU" sz="5400" dirty="0" smtClean="0"/>
              <a:t>сыночек</a:t>
            </a:r>
          </a:p>
          <a:p>
            <a:pPr marL="109728" indent="0">
              <a:buNone/>
            </a:pPr>
            <a:endParaRPr lang="ru-RU" sz="5400" dirty="0" smtClean="0"/>
          </a:p>
        </p:txBody>
      </p:sp>
    </p:spTree>
    <p:extLst>
      <p:ext uri="{BB962C8B-B14F-4D97-AF65-F5344CB8AC3E}">
        <p14:creationId xmlns:p14="http://schemas.microsoft.com/office/powerpoint/2010/main" val="405465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Мама всегда ласково обнимет и поцелует. С ней весело играть и гулять. Она умеет готовить, стирать, гладить, убирать.  У нее можно многому научиться!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51" y="2708920"/>
            <a:ext cx="3969153" cy="2604221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174" y="2254510"/>
            <a:ext cx="2136105" cy="2349716"/>
          </a:xfrm>
        </p:spPr>
      </p:pic>
    </p:spTree>
    <p:extLst>
      <p:ext uri="{BB962C8B-B14F-4D97-AF65-F5344CB8AC3E}">
        <p14:creationId xmlns:p14="http://schemas.microsoft.com/office/powerpoint/2010/main" val="394082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апа очень сильный и умный! Он умеет мастерить, чинить, строить. С ним тоже можно играть и гулять.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6" y="2181739"/>
            <a:ext cx="3168352" cy="247573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908812"/>
            <a:ext cx="2520280" cy="181152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492896"/>
            <a:ext cx="1571763" cy="17295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289530"/>
            <a:ext cx="2620888" cy="256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2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Еще у меня есть бабуля и дедуля.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Они очень любят внуков!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бабушка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дедушка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31844"/>
            <a:ext cx="3096343" cy="46110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81" y="1916832"/>
            <a:ext cx="3163232" cy="461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2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4016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бабушкой и дедушкой очень интересно. Бабушка умеет рассказывать сказки и печь вкусные пирожки, а еще она вяжет и шьет. А дедушка умеет мастерить интересные вещи!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156" y="3298158"/>
            <a:ext cx="1560576" cy="1606296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738" y="2556669"/>
            <a:ext cx="3089275" cy="3089275"/>
          </a:xfrm>
        </p:spPr>
      </p:pic>
    </p:spTree>
    <p:extLst>
      <p:ext uri="{BB962C8B-B14F-4D97-AF65-F5344CB8AC3E}">
        <p14:creationId xmlns:p14="http://schemas.microsoft.com/office/powerpoint/2010/main" val="216645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616724"/>
            <a:ext cx="634771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Это сестры          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братья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37524"/>
            <a:ext cx="3496159" cy="446449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53" y="3186906"/>
            <a:ext cx="1138844" cy="1828800"/>
          </a:xfrm>
        </p:spPr>
      </p:pic>
    </p:spTree>
    <p:extLst>
      <p:ext uri="{BB962C8B-B14F-4D97-AF65-F5344CB8AC3E}">
        <p14:creationId xmlns:p14="http://schemas.microsoft.com/office/powerpoint/2010/main" val="130346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Сестры живут дружно, помогают друг другу, делают все вместе!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36" y="2912586"/>
            <a:ext cx="2132215" cy="237744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738" y="2834704"/>
            <a:ext cx="3089275" cy="2533205"/>
          </a:xfrm>
        </p:spPr>
      </p:pic>
    </p:spTree>
    <p:extLst>
      <p:ext uri="{BB962C8B-B14F-4D97-AF65-F5344CB8AC3E}">
        <p14:creationId xmlns:p14="http://schemas.microsoft.com/office/powerpoint/2010/main" val="414088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Братья любят друг друга и могут весело играть вместе. У каждого есть свое любимое занятие.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76872"/>
            <a:ext cx="3816424" cy="3789484"/>
          </a:xfrm>
        </p:spPr>
      </p:pic>
    </p:spTree>
    <p:extLst>
      <p:ext uri="{BB962C8B-B14F-4D97-AF65-F5344CB8AC3E}">
        <p14:creationId xmlns:p14="http://schemas.microsoft.com/office/powerpoint/2010/main" val="264081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Пальчиковая гимнастика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Этот пальчик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дедушка,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(разгибаем пальчики по одному)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Этот пальчик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бабушка,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Этот пальчик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папочка,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Этот пальчик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мамочка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Этот пальчик — я,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Вот и вся моя семья!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(растопырить ручки малыша или свои)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484784"/>
            <a:ext cx="4227096" cy="4320480"/>
          </a:xfrm>
        </p:spPr>
      </p:pic>
    </p:spTree>
    <p:extLst>
      <p:ext uri="{BB962C8B-B14F-4D97-AF65-F5344CB8AC3E}">
        <p14:creationId xmlns:p14="http://schemas.microsoft.com/office/powerpoint/2010/main" val="323800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Какое слово отличается от других?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очь, дочь, дочь, дочь;</a:t>
            </a:r>
          </a:p>
          <a:p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Сын, сон, сын, сын;</a:t>
            </a:r>
          </a:p>
          <a:p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Внук, внук, стук, внук;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0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</a:t>
            </a:r>
            <a:r>
              <a:rPr lang="ru-RU" dirty="0" smtClean="0"/>
              <a:t>то лишний?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73" y="1481138"/>
            <a:ext cx="1477689" cy="230790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930" y="1502889"/>
            <a:ext cx="1584176" cy="2364442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477086"/>
            <a:ext cx="1608364" cy="23119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477086"/>
            <a:ext cx="1760312" cy="239024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82663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 меня есть домашние животные: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 Барсик                          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пес Шарик!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92896"/>
            <a:ext cx="3528392" cy="3567419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650720"/>
            <a:ext cx="360040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0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21 0.0606 L -0.00312 0.08372 C 0.00781 0.08904 0.02431 0.09228 0.04132 0.09228 C 0.06077 0.09228 0.07639 0.08904 0.08733 0.08372 L 0.13976 0.060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5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 ухаживаю за своими питомцами!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4042889" cy="42374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340768"/>
            <a:ext cx="359206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3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gas-kvas.com/uploads/posts/2023-02/1676677672_gas-kvas-com-p-tsennost-detskikh-risunkov-2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80728"/>
            <a:ext cx="6768752" cy="42121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5682890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407</TotalTime>
  <Words>198</Words>
  <Application>Microsoft Office PowerPoint</Application>
  <PresentationFormat>Экран (4:3)</PresentationFormat>
  <Paragraphs>34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Trebuchet MS</vt:lpstr>
      <vt:lpstr>Wingdings 3</vt:lpstr>
      <vt:lpstr>Аспект</vt:lpstr>
      <vt:lpstr>   Муниципальное  бюджетное дошкольное образовательное учреждение «Детский сад №4» пгт Кавалерово Кавалеровского муниципального округа Приморского края  Подготовила Пелешок Н.М.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Это наш дом, Мы вместе в нем живем!</vt:lpstr>
      <vt:lpstr>Назови ласково:</vt:lpstr>
      <vt:lpstr>Мама всегда ласково обнимет и поцелует. С ней весело играть и гулять. Она умеет готовить, стирать, гладить, убирать.  У нее можно многому научиться!</vt:lpstr>
      <vt:lpstr>Папа очень сильный и умный! Он умеет мастерить, чинить, строить. С ним тоже можно играть и гулять. </vt:lpstr>
      <vt:lpstr> Еще у меня есть бабуля и дедуля. Они очень любят внуков! </vt:lpstr>
      <vt:lpstr>С бабушкой и дедушкой очень интересно. Бабушка умеет рассказывать сказки и печь вкусные пирожки, а еще она вяжет и шьет. А дедушка умеет мастерить интересные вещи! </vt:lpstr>
      <vt:lpstr>Это сестры            Это братья</vt:lpstr>
      <vt:lpstr>Сестры живут дружно, помогают друг другу, делают все вместе!</vt:lpstr>
      <vt:lpstr>Братья любят друг друга и могут весело играть вместе. У каждого есть свое любимое занятие.</vt:lpstr>
      <vt:lpstr>Пальчиковая гимнастика</vt:lpstr>
      <vt:lpstr>Какое слово отличается от других?</vt:lpstr>
      <vt:lpstr>Кто лишний?</vt:lpstr>
      <vt:lpstr>У меня есть домашние животные: кот Барсик                                 и пес Шарик!</vt:lpstr>
      <vt:lpstr>Я ухаживаю за своими питомцами!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Семья</dc:title>
  <dc:creator>Гульсина</dc:creator>
  <cp:lastModifiedBy>Надежда Михайловна</cp:lastModifiedBy>
  <cp:revision>56</cp:revision>
  <dcterms:created xsi:type="dcterms:W3CDTF">2017-11-23T20:05:14Z</dcterms:created>
  <dcterms:modified xsi:type="dcterms:W3CDTF">2024-04-09T05:38:27Z</dcterms:modified>
</cp:coreProperties>
</file>